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notesMasterIdLst>
    <p:notesMasterId r:id="rId4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548640"/>
            <a:ext cx="6858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000000"/>
                </a:solidFill>
              </a:rPr>
              <a:t>Sample Presentation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6858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rgbClr val="000000"/>
                </a:solidFill>
              </a:rPr>
              <a:t>Generated by example-file.com for testing purposes.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6858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000000"/>
                </a:solidFill>
              </a:rPr>
              <a:t>Agenda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57200" y="1097280"/>
            <a:ext cx="6858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Introduction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Sample content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Real, valid, testable files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Slide 1</vt:lpstr>
      <vt:lpstr>Slide 2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2026-07-11T15:55:37Z</dcterms:created>
  <dcterms:modified xsi:type="dcterms:W3CDTF">2026-07-11T15:55:37Z</dcterms:modified>
</cp:coreProperties>
</file>